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304" r:id="rId3"/>
    <p:sldId id="256" r:id="rId4"/>
    <p:sldId id="290" r:id="rId5"/>
    <p:sldId id="292" r:id="rId6"/>
    <p:sldId id="294" r:id="rId7"/>
    <p:sldId id="297" r:id="rId8"/>
    <p:sldId id="299" r:id="rId9"/>
    <p:sldId id="301" r:id="rId10"/>
    <p:sldId id="274" r:id="rId11"/>
    <p:sldId id="295" r:id="rId12"/>
    <p:sldId id="302" r:id="rId13"/>
    <p:sldId id="271" r:id="rId14"/>
    <p:sldId id="266" r:id="rId15"/>
    <p:sldId id="268" r:id="rId16"/>
    <p:sldId id="303" r:id="rId17"/>
    <p:sldId id="273" r:id="rId18"/>
    <p:sldId id="276" r:id="rId19"/>
    <p:sldId id="278" r:id="rId20"/>
    <p:sldId id="280" r:id="rId21"/>
    <p:sldId id="281" r:id="rId22"/>
    <p:sldId id="283" r:id="rId23"/>
    <p:sldId id="286" r:id="rId24"/>
    <p:sldId id="305" r:id="rId25"/>
    <p:sldId id="306" r:id="rId26"/>
    <p:sldId id="307" r:id="rId27"/>
    <p:sldId id="308" r:id="rId28"/>
    <p:sldId id="30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2" d="100"/>
          <a:sy n="82" d="100"/>
        </p:scale>
        <p:origin x="-178" y="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36CB-51A8-4F81-89FC-88E36C631115}" type="datetimeFigureOut">
              <a:rPr lang="ru-RU" smtClean="0"/>
              <a:pPr/>
              <a:t>15.08.2017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2C00-74D1-42CD-8029-F6FF5C2A79D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36CB-51A8-4F81-89FC-88E36C631115}" type="datetimeFigureOut">
              <a:rPr lang="ru-RU" smtClean="0"/>
              <a:pPr/>
              <a:t>15.08.2017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2C00-74D1-42CD-8029-F6FF5C2A79D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36CB-51A8-4F81-89FC-88E36C631115}" type="datetimeFigureOut">
              <a:rPr lang="ru-RU" smtClean="0"/>
              <a:pPr/>
              <a:t>15.08.2017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2C00-74D1-42CD-8029-F6FF5C2A79D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36CB-51A8-4F81-89FC-88E36C631115}" type="datetimeFigureOut">
              <a:rPr lang="ru-RU" smtClean="0"/>
              <a:pPr/>
              <a:t>15.08.2017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2C00-74D1-42CD-8029-F6FF5C2A79D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36CB-51A8-4F81-89FC-88E36C631115}" type="datetimeFigureOut">
              <a:rPr lang="ru-RU" smtClean="0"/>
              <a:pPr/>
              <a:t>15.08.2017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2C00-74D1-42CD-8029-F6FF5C2A79D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36CB-51A8-4F81-89FC-88E36C631115}" type="datetimeFigureOut">
              <a:rPr lang="ru-RU" smtClean="0"/>
              <a:pPr/>
              <a:t>15.08.2017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2C00-74D1-42CD-8029-F6FF5C2A79D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36CB-51A8-4F81-89FC-88E36C631115}" type="datetimeFigureOut">
              <a:rPr lang="ru-RU" smtClean="0"/>
              <a:pPr/>
              <a:t>15.08.2017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2C00-74D1-42CD-8029-F6FF5C2A79D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36CB-51A8-4F81-89FC-88E36C631115}" type="datetimeFigureOut">
              <a:rPr lang="ru-RU" smtClean="0"/>
              <a:pPr/>
              <a:t>15.08.2017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2C00-74D1-42CD-8029-F6FF5C2A79D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36CB-51A8-4F81-89FC-88E36C631115}" type="datetimeFigureOut">
              <a:rPr lang="ru-RU" smtClean="0"/>
              <a:pPr/>
              <a:t>15.08.2017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2C00-74D1-42CD-8029-F6FF5C2A79D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36CB-51A8-4F81-89FC-88E36C631115}" type="datetimeFigureOut">
              <a:rPr lang="ru-RU" smtClean="0"/>
              <a:pPr/>
              <a:t>15.08.2017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2C00-74D1-42CD-8029-F6FF5C2A79D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C36CB-51A8-4F81-89FC-88E36C631115}" type="datetimeFigureOut">
              <a:rPr lang="ru-RU" smtClean="0"/>
              <a:pPr/>
              <a:t>15.08.2017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2C00-74D1-42CD-8029-F6FF5C2A79D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C36CB-51A8-4F81-89FC-88E36C631115}" type="datetimeFigureOut">
              <a:rPr lang="ru-RU" smtClean="0"/>
              <a:pPr/>
              <a:t>15.08.2017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B2C00-74D1-42CD-8029-F6FF5C2A79D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2952328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Летняя кампания – 2017</a:t>
            </a:r>
            <a:b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</a:t>
            </a:r>
            <a:r>
              <a:rPr lang="ru-RU" sz="4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«СОШ №15 </a:t>
            </a:r>
            <a: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4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Андреевский</a:t>
            </a:r>
            <a: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941168"/>
            <a:ext cx="6400800" cy="69763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3870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>10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.06.2017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Игра «Дружба с первого взгляда»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Победила ДРУЖБА!</a:t>
            </a: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1026" name="Picture 2" descr="C:\Users\К\Desktop\Лагерь 17 фото\фото оля\IMG_20170605_1137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2000240"/>
            <a:ext cx="4214841" cy="4125923"/>
          </a:xfrm>
          <a:prstGeom prst="rect">
            <a:avLst/>
          </a:prstGeom>
          <a:noFill/>
        </p:spPr>
      </p:pic>
      <p:pic>
        <p:nvPicPr>
          <p:cNvPr id="1027" name="Picture 3" descr="C:\Users\К\Desktop\Лагерь 17 фото\фото оля\IMG_20170605_1137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00240"/>
            <a:ext cx="4143404" cy="41434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>1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3.06.2017</a:t>
            </a: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Спортивно – развлекательная программа «Джунгли зовут»</a:t>
            </a:r>
            <a:endParaRPr lang="ru-RU" dirty="0"/>
          </a:p>
        </p:txBody>
      </p:sp>
      <p:pic>
        <p:nvPicPr>
          <p:cNvPr id="1026" name="Picture 2" descr="C:\Users\К\Desktop\Лагерь 17 фото\лагерь\20170602_1147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4008" y="4149080"/>
            <a:ext cx="4335087" cy="2556164"/>
          </a:xfrm>
          <a:prstGeom prst="rect">
            <a:avLst/>
          </a:prstGeom>
          <a:noFill/>
        </p:spPr>
      </p:pic>
      <p:pic>
        <p:nvPicPr>
          <p:cNvPr id="3" name="Picture 2" descr="C:\Users\К\Desktop\Лагерь 17 фото\лагерь\20170602_115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2214554"/>
            <a:ext cx="4241102" cy="2714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18229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>13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.06.2017  День России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Познавательно – игровая программа 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«Моя Родина – Россия»</a:t>
            </a:r>
            <a:endParaRPr lang="ru-RU" dirty="0"/>
          </a:p>
        </p:txBody>
      </p:sp>
      <p:pic>
        <p:nvPicPr>
          <p:cNvPr id="1026" name="Picture 2" descr="F:\10.06\DSC_03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3438" y="2071679"/>
            <a:ext cx="4376651" cy="378621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1027" name="Picture 3" descr="F:\10.06\DSC_0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7504" y="2071678"/>
            <a:ext cx="4320480" cy="37862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24779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>14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.06.2017 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Конкурс рисунков</a:t>
            </a: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на асфальте «Я рисую свой мир!»</a:t>
            </a:r>
          </a:p>
        </p:txBody>
      </p:sp>
      <p:pic>
        <p:nvPicPr>
          <p:cNvPr id="1026" name="Picture 2" descr="C:\Users\К\Desktop\лагерь фото\20170614_1055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88491"/>
            <a:ext cx="3888432" cy="2357454"/>
          </a:xfrm>
          <a:prstGeom prst="rect">
            <a:avLst/>
          </a:prstGeom>
          <a:noFill/>
        </p:spPr>
      </p:pic>
      <p:pic>
        <p:nvPicPr>
          <p:cNvPr id="1027" name="Picture 3" descr="C:\Users\К\Desktop\лагерь фото\20170614_105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367280"/>
            <a:ext cx="3816424" cy="2289737"/>
          </a:xfrm>
          <a:prstGeom prst="rect">
            <a:avLst/>
          </a:prstGeom>
          <a:noFill/>
        </p:spPr>
      </p:pic>
      <p:pic>
        <p:nvPicPr>
          <p:cNvPr id="3" name="Picture 2" descr="C:\Users\К\Desktop\лагерь фото\20170614_1056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785926"/>
            <a:ext cx="3816424" cy="2357454"/>
          </a:xfrm>
          <a:prstGeom prst="rect">
            <a:avLst/>
          </a:prstGeom>
          <a:noFill/>
        </p:spPr>
      </p:pic>
      <p:pic>
        <p:nvPicPr>
          <p:cNvPr id="4" name="Picture 3" descr="C:\Users\К\Desktop\лагерь фото\20170614_1056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299563"/>
            <a:ext cx="3926240" cy="235745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14.06.2017  Шашечный турнир</a:t>
            </a: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 -</a:t>
            </a:r>
          </a:p>
        </p:txBody>
      </p:sp>
      <p:pic>
        <p:nvPicPr>
          <p:cNvPr id="1026" name="Picture 2" descr="C:\Users\К\Desktop\Лагерь 17 фото\фото оля\20170614_0953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889" y="1446871"/>
            <a:ext cx="4230685" cy="3357586"/>
          </a:xfrm>
          <a:prstGeom prst="rect">
            <a:avLst/>
          </a:prstGeom>
          <a:noFill/>
        </p:spPr>
      </p:pic>
      <p:pic>
        <p:nvPicPr>
          <p:cNvPr id="1027" name="Picture 3" descr="C:\Users\К\Desktop\Лагерь 17 фото\фото оля\20170614_095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125664"/>
            <a:ext cx="4500594" cy="3471688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8596" y="2857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II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-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2857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II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-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>1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5.06.2017 Конкурс «Лучше всех!»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2050" name="Picture 2" descr="C:\Users\К\Desktop\Лагерь 17 фото\фото оля\20170613_1048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214941" y="1000108"/>
            <a:ext cx="3778949" cy="2932948"/>
          </a:xfrm>
          <a:prstGeom prst="rect">
            <a:avLst/>
          </a:prstGeom>
          <a:noFill/>
        </p:spPr>
      </p:pic>
      <p:pic>
        <p:nvPicPr>
          <p:cNvPr id="2051" name="Picture 3" descr="C:\Users\К\Desktop\Лагерь 17 фото\фото оля\20170613_104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785794"/>
            <a:ext cx="3607240" cy="5000660"/>
          </a:xfrm>
          <a:prstGeom prst="rect">
            <a:avLst/>
          </a:prstGeom>
          <a:noFill/>
        </p:spPr>
      </p:pic>
      <p:pic>
        <p:nvPicPr>
          <p:cNvPr id="2052" name="Picture 4" descr="C:\Users\К\Desktop\Лагерь 17 фото\фото оля\20170613_1101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785794"/>
            <a:ext cx="2448272" cy="5000660"/>
          </a:xfrm>
          <a:prstGeom prst="rect">
            <a:avLst/>
          </a:prstGeom>
          <a:noFill/>
        </p:spPr>
      </p:pic>
      <p:pic>
        <p:nvPicPr>
          <p:cNvPr id="2053" name="Picture 5" descr="C:\Users\К\Desktop\Лагерь 17 фото\фото оля\20170613_1054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000504"/>
            <a:ext cx="3781083" cy="266885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>15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.</a:t>
            </a: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>06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.</a:t>
            </a: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>2017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Победители конкурса коллажей 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«Мы за здоровый образ жизни»</a:t>
            </a:r>
            <a:endParaRPr lang="ru-RU" dirty="0"/>
          </a:p>
        </p:txBody>
      </p:sp>
      <p:pic>
        <p:nvPicPr>
          <p:cNvPr id="1026" name="Picture 2" descr="C:\Users\К\Desktop\лагерь фото\20170615_143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85926"/>
            <a:ext cx="8260470" cy="4554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99262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>1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6.06.2017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День любимых мультиков</a:t>
            </a: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«Любимые мультяшные герои»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1026" name="Picture 2" descr="C:\Users\К\Desktop\Лагерь 17 фото\фото оля\IMG_20170603_1231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928802"/>
            <a:ext cx="2857519" cy="4525962"/>
          </a:xfrm>
          <a:prstGeom prst="rect">
            <a:avLst/>
          </a:prstGeom>
          <a:noFill/>
        </p:spPr>
      </p:pic>
      <p:pic>
        <p:nvPicPr>
          <p:cNvPr id="1027" name="Picture 3" descr="C:\Users\К\Desktop\Лагерь 17 фото\фото оля\IMG_20170603_1232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928802"/>
            <a:ext cx="2779778" cy="4500594"/>
          </a:xfrm>
          <a:prstGeom prst="rect">
            <a:avLst/>
          </a:prstGeom>
          <a:noFill/>
        </p:spPr>
      </p:pic>
      <p:pic>
        <p:nvPicPr>
          <p:cNvPr id="1028" name="Picture 4" descr="C:\Users\К\Desktop\Лагерь 17 фото\фото оля\IMG_20170603_1237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072198" y="1928802"/>
            <a:ext cx="2893274" cy="450059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1</a:t>
            </a: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>6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.06.2017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«Веселые эстафеты»</a:t>
            </a: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1026" name="Picture 2" descr="C:\Users\К\Desktop\лагерь фото\20170615_1054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71546"/>
            <a:ext cx="3819844" cy="2928957"/>
          </a:xfrm>
          <a:prstGeom prst="rect">
            <a:avLst/>
          </a:prstGeom>
          <a:noFill/>
        </p:spPr>
      </p:pic>
      <p:pic>
        <p:nvPicPr>
          <p:cNvPr id="1027" name="Picture 3" descr="C:\Users\К\Desktop\лагерь фото\20170615_1049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80728"/>
            <a:ext cx="4127531" cy="2952328"/>
          </a:xfrm>
          <a:prstGeom prst="rect">
            <a:avLst/>
          </a:prstGeom>
          <a:noFill/>
        </p:spPr>
      </p:pic>
      <p:pic>
        <p:nvPicPr>
          <p:cNvPr id="1028" name="Picture 4" descr="C:\Users\К\Desktop\лагерь фото\20170615_1218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7" y="4170187"/>
            <a:ext cx="3816425" cy="2544961"/>
          </a:xfrm>
          <a:prstGeom prst="rect">
            <a:avLst/>
          </a:prstGeom>
          <a:noFill/>
        </p:spPr>
      </p:pic>
      <p:pic>
        <p:nvPicPr>
          <p:cNvPr id="1029" name="Picture 5" descr="C:\Users\К\Desktop\лагерь фото\20170615_1051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5" y="4170187"/>
            <a:ext cx="4127531" cy="254496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>17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.</a:t>
            </a: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>06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.</a:t>
            </a: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>2017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Конкурсная программа</a:t>
            </a: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«Один в один!»</a:t>
            </a:r>
            <a:endParaRPr lang="ru-RU" dirty="0"/>
          </a:p>
        </p:txBody>
      </p:sp>
      <p:pic>
        <p:nvPicPr>
          <p:cNvPr id="1026" name="Picture 2" descr="C:\Users\К\Desktop\Лагерь 17 фото\лагерь\20170617_1136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23528" y="1428736"/>
            <a:ext cx="4001574" cy="2571769"/>
          </a:xfrm>
          <a:prstGeom prst="rect">
            <a:avLst/>
          </a:prstGeom>
          <a:noFill/>
        </p:spPr>
      </p:pic>
      <p:pic>
        <p:nvPicPr>
          <p:cNvPr id="1027" name="Picture 3" descr="C:\Users\К\Desktop\Лагерь 17 фото\лагерь\20170617_114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716015" y="1428736"/>
            <a:ext cx="4142261" cy="2571768"/>
          </a:xfrm>
          <a:prstGeom prst="rect">
            <a:avLst/>
          </a:prstGeom>
          <a:noFill/>
        </p:spPr>
      </p:pic>
      <p:pic>
        <p:nvPicPr>
          <p:cNvPr id="1028" name="Picture 4" descr="C:\Users\К\Desktop\Лагерь 17 фото\лагерь\20170617_1144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1" y="4071942"/>
            <a:ext cx="1886459" cy="2669426"/>
          </a:xfrm>
          <a:prstGeom prst="rect">
            <a:avLst/>
          </a:prstGeom>
          <a:noFill/>
        </p:spPr>
      </p:pic>
      <p:pic>
        <p:nvPicPr>
          <p:cNvPr id="1029" name="Picture 5" descr="C:\Users\К\Desktop\Лагерь 17 фото\лагерь\20170617_1149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64987" y="5589240"/>
            <a:ext cx="731573" cy="411510"/>
          </a:xfrm>
          <a:prstGeom prst="rect">
            <a:avLst/>
          </a:prstGeom>
          <a:noFill/>
        </p:spPr>
      </p:pic>
      <p:pic>
        <p:nvPicPr>
          <p:cNvPr id="1030" name="Picture 6" descr="C:\Users\К\Desktop\Лагерь 17 фото\лагерь\20170617_1149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500812" y="4071942"/>
            <a:ext cx="1857402" cy="2669426"/>
          </a:xfrm>
          <a:prstGeom prst="rect">
            <a:avLst/>
          </a:prstGeom>
          <a:noFill/>
        </p:spPr>
      </p:pic>
      <p:pic>
        <p:nvPicPr>
          <p:cNvPr id="3" name="Picture 2" descr="C:\Users\К\Desktop\Лагерь 17 фото\лагерь\20170617_1129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4071943"/>
            <a:ext cx="1792790" cy="26694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МОУ «СОШ № 15 х. Андреевский» в июне работал пришкольный оздоровительный лагерь «Ромашка».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июне, июле и августе работала вечерняя пришкольная оздоровительная площадка.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течение всего лета школьники отрабатывали трудовую практику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947396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>1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9.</a:t>
            </a: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>06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.</a:t>
            </a: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>2017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 День здоровья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«Путешествие в страну </a:t>
            </a:r>
            <a:r>
              <a:rPr lang="ru-RU" dirty="0" err="1" smtClean="0">
                <a:solidFill>
                  <a:srgbClr val="FF0000"/>
                </a:solidFill>
                <a:latin typeface="Monotype Corsiva" pitchFamily="66" charset="0"/>
              </a:rPr>
              <a:t>Витаминию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»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1026" name="Picture 2" descr="C:\Users\К\Desktop\19.06\DSC_07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7122" y="1142984"/>
            <a:ext cx="4859720" cy="2428891"/>
          </a:xfrm>
          <a:prstGeom prst="rect">
            <a:avLst/>
          </a:prstGeom>
          <a:noFill/>
        </p:spPr>
      </p:pic>
      <p:pic>
        <p:nvPicPr>
          <p:cNvPr id="1027" name="Picture 3" descr="C:\Users\К\Desktop\19.06\DSC_07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3240360" cy="4896544"/>
          </a:xfrm>
          <a:prstGeom prst="rect">
            <a:avLst/>
          </a:prstGeom>
          <a:noFill/>
        </p:spPr>
      </p:pic>
      <p:pic>
        <p:nvPicPr>
          <p:cNvPr id="1028" name="Picture 4" descr="C:\Users\К\Desktop\19.06\DSC_07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4020" y="3786190"/>
            <a:ext cx="4872822" cy="264320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           20.06.2017   «День цветов»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</a:rPr>
              <a:t>Лучшая композиция Мануйловой</a:t>
            </a:r>
            <a:br>
              <a:rPr lang="ru-RU" sz="36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</a:rPr>
              <a:t> Татьяны «Нежность»</a:t>
            </a:r>
            <a:br>
              <a:rPr lang="ru-RU" sz="3600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К\Desktop\Лагерь 17 фото\э\B612_20170620_1434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00200"/>
            <a:ext cx="3714776" cy="4525963"/>
          </a:xfrm>
          <a:prstGeom prst="rect">
            <a:avLst/>
          </a:prstGeom>
          <a:noFill/>
        </p:spPr>
      </p:pic>
      <p:pic>
        <p:nvPicPr>
          <p:cNvPr id="1027" name="Picture 3" descr="C:\Users\К\Desktop\Лагерь 17 фото\э\B612_20170620_0839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1643050"/>
            <a:ext cx="4892554" cy="442915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>21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.06.2017 День самоуправления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Счастливые обладатели наград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1026" name="Picture 2" descr="C:\Users\К\Desktop\IMG-20170621-WA00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>1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.06.2017 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Спортивный праздник «По морям, по волнам…»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     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К\Desktop\21 b.yz\20170621_124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158992"/>
            <a:ext cx="2535702" cy="4270404"/>
          </a:xfrm>
          <a:prstGeom prst="rect">
            <a:avLst/>
          </a:prstGeom>
          <a:noFill/>
        </p:spPr>
      </p:pic>
      <p:pic>
        <p:nvPicPr>
          <p:cNvPr id="1027" name="Picture 3" descr="C:\Users\К\Desktop\21 b.yz\20170621_124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158992"/>
            <a:ext cx="2786082" cy="4270404"/>
          </a:xfrm>
          <a:prstGeom prst="rect">
            <a:avLst/>
          </a:prstGeom>
          <a:noFill/>
        </p:spPr>
      </p:pic>
      <p:pic>
        <p:nvPicPr>
          <p:cNvPr id="1028" name="Picture 4" descr="C:\Users\К\Desktop\21 b.yz\20170621_1239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429132"/>
            <a:ext cx="2890580" cy="1920276"/>
          </a:xfrm>
          <a:prstGeom prst="rect">
            <a:avLst/>
          </a:prstGeom>
          <a:noFill/>
        </p:spPr>
      </p:pic>
      <p:pic>
        <p:nvPicPr>
          <p:cNvPr id="1029" name="Picture 5" descr="C:\Users\К\Desktop\21 b.yz\20170621_1240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2214554"/>
            <a:ext cx="2890580" cy="221457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Вечерняя пришкольная площадка</a:t>
            </a:r>
            <a:endParaRPr lang="ru-R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7" y="1196753"/>
            <a:ext cx="3674119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MG_782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268760"/>
            <a:ext cx="3744417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33056"/>
            <a:ext cx="3672408" cy="2710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933056"/>
            <a:ext cx="3744417" cy="2714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2814104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</a:t>
            </a:r>
            <a:endParaRPr lang="ru-R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59" y="1556791"/>
            <a:ext cx="3600401" cy="2520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5"/>
            <a:ext cx="3744416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1" y="4221087"/>
            <a:ext cx="3600400" cy="2381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IMG_7917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16016" y="4214818"/>
            <a:ext cx="3744416" cy="241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969089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</a:t>
            </a:r>
            <a:endParaRPr lang="ru-RU" dirty="0"/>
          </a:p>
        </p:txBody>
      </p:sp>
      <p:pic>
        <p:nvPicPr>
          <p:cNvPr id="4" name="Объект 3" descr="IMG_7932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49276"/>
            <a:ext cx="3443955" cy="2428024"/>
          </a:xfrm>
          <a:prstGeom prst="rect">
            <a:avLst/>
          </a:prstGeom>
        </p:spPr>
      </p:pic>
      <p:pic>
        <p:nvPicPr>
          <p:cNvPr id="5" name="Рисунок 4" descr="IMG_7920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1412776"/>
            <a:ext cx="3528392" cy="2464524"/>
          </a:xfrm>
          <a:prstGeom prst="rect">
            <a:avLst/>
          </a:prstGeom>
        </p:spPr>
      </p:pic>
      <p:pic>
        <p:nvPicPr>
          <p:cNvPr id="6" name="Рисунок 5" descr="IMG_7910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7544" y="4149080"/>
            <a:ext cx="3384376" cy="2423192"/>
          </a:xfrm>
          <a:prstGeom prst="rect">
            <a:avLst/>
          </a:prstGeom>
        </p:spPr>
      </p:pic>
      <p:pic>
        <p:nvPicPr>
          <p:cNvPr id="7" name="Рисунок 6" descr="IMG_8052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72000" y="4149080"/>
            <a:ext cx="3528392" cy="242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375056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Трудовая практика</a:t>
            </a:r>
            <a:endParaRPr lang="ru-R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Users\Макс\Desktop\ФОТО ПРАКТИКА\IMG-20170814-WA0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628800"/>
            <a:ext cx="407196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Макс\Desktop\ФОТО ПРАКТИКА\IMG-20170809-WA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40"/>
            <a:ext cx="4176464" cy="285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082186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Уход за Мемориалом Братской могилы х. Андреевский</a:t>
            </a:r>
            <a:endParaRPr lang="ru-R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Users\Макс\Desktop\ФОТО ПРАКТИКА\IMG-20170814-WA0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1"/>
            <a:ext cx="396044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Макс\Desktop\ФОТО ПРАКТИКА\IMG-20170814-WA0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628800"/>
            <a:ext cx="3888433" cy="24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Users\Макс\Desktop\ФОТО ПРАКТИКА\IMG-20170604-WA00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7"/>
            <a:ext cx="396044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Users\Макс\Desktop\ФОТО ПРАКТИКА\IMG-20170814-WA00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1" y="4293096"/>
            <a:ext cx="3888433" cy="24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566242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285860"/>
            <a:ext cx="7772400" cy="96995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  <a:cs typeface="Mongolian Baiti" pitchFamily="66" charset="0"/>
              </a:rPr>
              <a:t>Мероприятия лагеря «Ромашка»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  <a:cs typeface="Mongolian Baiti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  <a:cs typeface="Mongolian Baiti" pitchFamily="66" charset="0"/>
              </a:rPr>
              <a:t>01.06.2017</a:t>
            </a: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  <a:cs typeface="Mongolian Baiti" pitchFamily="66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Monotype Corsiva" pitchFamily="66" charset="0"/>
                <a:cs typeface="Mongolian Baiti" pitchFamily="66" charset="0"/>
              </a:rPr>
            </a:br>
            <a:r>
              <a:rPr lang="ru-RU" dirty="0" err="1" smtClean="0">
                <a:solidFill>
                  <a:srgbClr val="FF0000"/>
                </a:solidFill>
                <a:latin typeface="Monotype Corsiva" pitchFamily="66" charset="0"/>
                <a:cs typeface="Mongolian Baiti" pitchFamily="66" charset="0"/>
              </a:rPr>
              <a:t>Конкурсно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  <a:cs typeface="Mongolian Baiti" pitchFamily="66" charset="0"/>
              </a:rPr>
              <a:t> - игровая программа 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  <a:cs typeface="Mongolian Baiti" pitchFamily="66" charset="0"/>
              </a:rPr>
            </a:br>
            <a:r>
              <a:rPr lang="ru-RU" i="1" dirty="0" smtClean="0">
                <a:solidFill>
                  <a:srgbClr val="FF0000"/>
                </a:solidFill>
                <a:latin typeface="+mn-lt"/>
              </a:rPr>
              <a:t>«Детство  - это смех и радость»</a:t>
            </a:r>
            <a:r>
              <a:rPr lang="ru-RU" i="1" dirty="0" smtClean="0">
                <a:solidFill>
                  <a:srgbClr val="FF0000"/>
                </a:solidFill>
                <a:latin typeface="+mn-lt"/>
                <a:cs typeface="Mongolian Baiti" pitchFamily="66" charset="0"/>
              </a:rPr>
              <a:t/>
            </a:r>
            <a:br>
              <a:rPr lang="ru-RU" i="1" dirty="0" smtClean="0">
                <a:solidFill>
                  <a:srgbClr val="FF0000"/>
                </a:solidFill>
                <a:latin typeface="+mn-lt"/>
                <a:cs typeface="Mongolian Baiti" pitchFamily="66" charset="0"/>
              </a:rPr>
            </a:br>
            <a:r>
              <a:rPr lang="ru-RU" i="1" dirty="0" smtClean="0">
                <a:solidFill>
                  <a:srgbClr val="FF0000"/>
                </a:solidFill>
                <a:latin typeface="Monotype Corsiva" pitchFamily="66" charset="0"/>
                <a:cs typeface="Mongolian Baiti" pitchFamily="66" charset="0"/>
              </a:rPr>
              <a:t/>
            </a:r>
            <a:br>
              <a:rPr lang="ru-RU" i="1" dirty="0" smtClean="0">
                <a:solidFill>
                  <a:srgbClr val="FF0000"/>
                </a:solidFill>
                <a:latin typeface="Monotype Corsiva" pitchFamily="66" charset="0"/>
                <a:cs typeface="Mongolian Baiti" pitchFamily="66" charset="0"/>
              </a:rPr>
            </a:br>
            <a:endParaRPr lang="ru-RU" i="1" dirty="0">
              <a:solidFill>
                <a:srgbClr val="FF0000"/>
              </a:solidFill>
              <a:latin typeface="Monotype Corsiva" pitchFamily="66" charset="0"/>
              <a:cs typeface="Mongolian Baiti" pitchFamily="66" charset="0"/>
            </a:endParaRPr>
          </a:p>
        </p:txBody>
      </p:sp>
      <p:pic>
        <p:nvPicPr>
          <p:cNvPr id="1026" name="Picture 2" descr="C:\Users\К\Desktop\Лагерь 17 фото\фото оля\IMG_20170601_111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786058"/>
            <a:ext cx="4191029" cy="3143272"/>
          </a:xfrm>
          <a:prstGeom prst="rect">
            <a:avLst/>
          </a:prstGeom>
          <a:noFill/>
        </p:spPr>
      </p:pic>
      <p:pic>
        <p:nvPicPr>
          <p:cNvPr id="1027" name="Picture 3" descr="C:\Users\К\Desktop\Лагерь 17 фото\фото оля\IMG_20170601_1117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786058"/>
            <a:ext cx="4286280" cy="31432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142984"/>
            <a:ext cx="8229600" cy="91759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  <a:cs typeface="Mongolian Baiti" pitchFamily="66" charset="0"/>
              </a:rPr>
              <a:t>02.06.2017</a:t>
            </a: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  <a:cs typeface="Mongolian Baiti" pitchFamily="66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Monotype Corsiva" pitchFamily="66" charset="0"/>
                <a:cs typeface="Mongolian Baiti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  <a:cs typeface="Mongolian Baiti" pitchFamily="66" charset="0"/>
              </a:rPr>
              <a:t>Спортивный праздник 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  <a:cs typeface="Mongolian Baiti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  <a:cs typeface="Mongolian Baiti" pitchFamily="66" charset="0"/>
              </a:rPr>
              <a:t>«Я дружу со спортом!»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  <a:cs typeface="Mongolian Baiti" pitchFamily="66" charset="0"/>
              </a:rPr>
            </a:br>
            <a:endParaRPr lang="ru-RU" dirty="0">
              <a:solidFill>
                <a:srgbClr val="FF0000"/>
              </a:solidFill>
              <a:latin typeface="Monotype Corsiva" pitchFamily="66" charset="0"/>
              <a:cs typeface="Mongolian Baiti" pitchFamily="66" charset="0"/>
            </a:endParaRPr>
          </a:p>
        </p:txBody>
      </p:sp>
      <p:pic>
        <p:nvPicPr>
          <p:cNvPr id="2050" name="Picture 2" descr="C:\Users\К\Desktop\Лагерь 17 фото\лагерь\20170602_1149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571744"/>
            <a:ext cx="4415087" cy="3377536"/>
          </a:xfrm>
          <a:prstGeom prst="rect">
            <a:avLst/>
          </a:prstGeom>
          <a:noFill/>
        </p:spPr>
      </p:pic>
      <p:pic>
        <p:nvPicPr>
          <p:cNvPr id="1026" name="Picture 2" descr="C:\Users\К\Desktop\Лагерь 17 фото\лагерь\20170602_115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9001" y="2571744"/>
            <a:ext cx="4337495" cy="3377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68814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8229600" cy="10604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03.06.2017</a:t>
            </a: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Конкурсная программа 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«Да здравствуют чудаки!»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C:\Users\К\Desktop\Лагерь 17 фото\лагерь\20170603_1246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857364"/>
            <a:ext cx="3522124" cy="2351331"/>
          </a:xfrm>
          <a:prstGeom prst="rect">
            <a:avLst/>
          </a:prstGeom>
          <a:noFill/>
        </p:spPr>
      </p:pic>
      <p:pic>
        <p:nvPicPr>
          <p:cNvPr id="3075" name="Picture 3" descr="C:\Users\К\Desktop\Лагерь 17 фото\лагерь\20170603_124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857364"/>
            <a:ext cx="3286148" cy="2357463"/>
          </a:xfrm>
          <a:prstGeom prst="rect">
            <a:avLst/>
          </a:prstGeom>
          <a:noFill/>
        </p:spPr>
      </p:pic>
      <p:pic>
        <p:nvPicPr>
          <p:cNvPr id="3076" name="Picture 4" descr="C:\Users\К\Desktop\Лагерь 17 фото\лагерь\20170603_1244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357694"/>
            <a:ext cx="3500494" cy="2071702"/>
          </a:xfrm>
          <a:prstGeom prst="rect">
            <a:avLst/>
          </a:prstGeom>
          <a:noFill/>
        </p:spPr>
      </p:pic>
      <p:pic>
        <p:nvPicPr>
          <p:cNvPr id="3077" name="Picture 5" descr="C:\Users\К\Desktop\Лагерь 17 фото\лагерь\20170603_1243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4357694"/>
            <a:ext cx="3302024" cy="2071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09809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>03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.06.2017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Игра «Угадай </a:t>
            </a:r>
            <a:r>
              <a:rPr lang="ru-RU" dirty="0" err="1" smtClean="0">
                <a:solidFill>
                  <a:srgbClr val="FF0000"/>
                </a:solidFill>
                <a:latin typeface="Monotype Corsiva" pitchFamily="66" charset="0"/>
              </a:rPr>
              <a:t>мультяшного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 героя»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err="1" smtClean="0">
                <a:solidFill>
                  <a:srgbClr val="FF0000"/>
                </a:solidFill>
                <a:latin typeface="Monotype Corsiva" pitchFamily="66" charset="0"/>
              </a:rPr>
              <a:t>Мальвина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 и </a:t>
            </a:r>
            <a:r>
              <a:rPr lang="ru-RU" dirty="0" err="1" smtClean="0">
                <a:solidFill>
                  <a:srgbClr val="FF0000"/>
                </a:solidFill>
                <a:latin typeface="Monotype Corsiva" pitchFamily="66" charset="0"/>
              </a:rPr>
              <a:t>Мила-божья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 коровка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5" name="Picture 1" descr="C:\Users\К\Desktop\Лагерь 17 фото\лагерь\20170603_1123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1785926"/>
            <a:ext cx="3351315" cy="4595402"/>
          </a:xfrm>
          <a:prstGeom prst="rect">
            <a:avLst/>
          </a:prstGeom>
          <a:noFill/>
        </p:spPr>
      </p:pic>
      <p:pic>
        <p:nvPicPr>
          <p:cNvPr id="1026" name="Picture 2" descr="C:\Users\К\Desktop\Лагерь 17 фото\лагерь\20170603_124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857364"/>
            <a:ext cx="4896544" cy="45239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86656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2858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05.06.2017</a:t>
            </a: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Викторина 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« Если вам по душе красота земная, берегите ее, устали не зная»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C:\Users\К\Desktop\Лагерь 17 фото\фото оля\IMG_20170605_1125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143248"/>
            <a:ext cx="3929090" cy="301825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3143248"/>
            <a:ext cx="400052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79565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0</a:t>
            </a: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>6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.06.2017</a:t>
            </a:r>
            <a:r>
              <a:rPr lang="en-US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mtClean="0">
                <a:solidFill>
                  <a:srgbClr val="FF0000"/>
                </a:solidFill>
                <a:latin typeface="Monotype Corsiva" pitchFamily="66" charset="0"/>
              </a:rPr>
              <a:t>День 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Пушкина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Театрализованное представление 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«Там, на неведомых дорожках…»</a:t>
            </a:r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1026" name="Picture 2" descr="F:\ЭТО ЛАГЕРЬ\ЛАГЕРЬ ФОТО\6.06\DSC_03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57752" y="2143116"/>
            <a:ext cx="4145454" cy="3714776"/>
          </a:xfrm>
          <a:prstGeom prst="rect">
            <a:avLst/>
          </a:prstGeom>
          <a:noFill/>
        </p:spPr>
      </p:pic>
      <p:pic>
        <p:nvPicPr>
          <p:cNvPr id="1027" name="Picture 3" descr="F:\ЭТО ЛАГЕРЬ\ЛАГЕРЬ ФОТО\6.06\DSC_03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143116"/>
            <a:ext cx="4464496" cy="37341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99676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Monotype Corsiva" pitchFamily="66" charset="0"/>
              </a:rPr>
              <a:t>0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7.06.2017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  Игра – соревнование</a:t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 «Фигурное вождение велосипеда»</a:t>
            </a:r>
            <a:endParaRPr lang="ru-RU" dirty="0"/>
          </a:p>
        </p:txBody>
      </p:sp>
      <p:pic>
        <p:nvPicPr>
          <p:cNvPr id="4" name="Содержимое 3" descr="20170607_1023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714488"/>
            <a:ext cx="3643338" cy="2290576"/>
          </a:xfrm>
        </p:spPr>
      </p:pic>
      <p:pic>
        <p:nvPicPr>
          <p:cNvPr id="5" name="Рисунок 4" descr="20170607_1024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714488"/>
            <a:ext cx="3714776" cy="2290576"/>
          </a:xfrm>
          <a:prstGeom prst="rect">
            <a:avLst/>
          </a:prstGeom>
        </p:spPr>
      </p:pic>
      <p:pic>
        <p:nvPicPr>
          <p:cNvPr id="6" name="Рисунок 5" descr="20170607_103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3" y="4206862"/>
            <a:ext cx="3683026" cy="2390490"/>
          </a:xfrm>
          <a:prstGeom prst="rect">
            <a:avLst/>
          </a:prstGeom>
        </p:spPr>
      </p:pic>
      <p:pic>
        <p:nvPicPr>
          <p:cNvPr id="7" name="Рисунок 6" descr="20170607_1036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4206862"/>
            <a:ext cx="3714776" cy="239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3332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748</TotalTime>
  <Words>105</Words>
  <Application>Microsoft Office PowerPoint</Application>
  <PresentationFormat>Экран (4:3)</PresentationFormat>
  <Paragraphs>34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Летняя кампания – 2017 МОУ «СОШ №15  х. Андреевский»</vt:lpstr>
      <vt:lpstr>Слайд 2</vt:lpstr>
      <vt:lpstr>Мероприятия лагеря «Ромашка» 01.06.2017 Конкурсно - игровая программа  «Детство  - это смех и радость»  </vt:lpstr>
      <vt:lpstr>02.06.2017 Спортивный праздник  «Я дружу со спортом!» </vt:lpstr>
      <vt:lpstr>03.06.2017 Конкурсная программа  «Да здравствуют чудаки!» </vt:lpstr>
      <vt:lpstr>03.06.2017 Игра «Угадай мультяшного героя» Мальвина и Мила-божья коровка</vt:lpstr>
      <vt:lpstr>05.06.2017 Викторина  « Если вам по душе красота земная, берегите ее, устали не зная» </vt:lpstr>
      <vt:lpstr>  06.06.2017 День Пушкина Театрализованное представление  «Там, на неведомых дорожках…» </vt:lpstr>
      <vt:lpstr>07.06.2017   Игра – соревнование  «Фигурное вождение велосипеда»</vt:lpstr>
      <vt:lpstr>  10.06.2017 Игра «Дружба с первого взгляда» Победила ДРУЖБА!  </vt:lpstr>
      <vt:lpstr>13.06.2017 Спортивно – развлекательная программа «Джунгли зовут»</vt:lpstr>
      <vt:lpstr>13.06.2017  День России Познавательно – игровая программа  «Моя Родина – Россия»</vt:lpstr>
      <vt:lpstr>14.06.2017  Конкурс рисунков на асфальте «Я рисую свой мир!»</vt:lpstr>
      <vt:lpstr>      14.06.2017  Шашечный турнир       -</vt:lpstr>
      <vt:lpstr>15.06.2017 Конкурс «Лучше всех!» </vt:lpstr>
      <vt:lpstr>15.06.2017 Победители конкурса коллажей  «Мы за здоровый образ жизни»</vt:lpstr>
      <vt:lpstr>  16.06.2017 День любимых мультиков «Любимые мультяшные герои»   </vt:lpstr>
      <vt:lpstr>  16.06.2017 «Веселые эстафеты»   </vt:lpstr>
      <vt:lpstr>17.06.2017 Конкурсная программа «Один в один!»</vt:lpstr>
      <vt:lpstr>19.06.2017 День здоровья «Путешествие в страну Витаминию» </vt:lpstr>
      <vt:lpstr>            20.06.2017   «День цветов» Лучшая композиция Мануйловой  Татьяны «Нежность» </vt:lpstr>
      <vt:lpstr> 21.06.2017 День самоуправления Счастливые обладатели наград  </vt:lpstr>
      <vt:lpstr> 21.06.2017  Спортивный праздник «По морям, по волнам…»</vt:lpstr>
      <vt:lpstr>Вечерняя пришкольная площадка</vt:lpstr>
      <vt:lpstr>Подвижные игры</vt:lpstr>
      <vt:lpstr>Подвижные игры</vt:lpstr>
      <vt:lpstr>Трудовая практика</vt:lpstr>
      <vt:lpstr>Уход за Мемориалом Братской могилы х. Андреевский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Конкурсно-игровая программа  « Да здравствует детство!» 01.06.2017</dc:title>
  <dc:creator>К</dc:creator>
  <cp:lastModifiedBy>1</cp:lastModifiedBy>
  <cp:revision>100</cp:revision>
  <dcterms:created xsi:type="dcterms:W3CDTF">2017-06-05T08:20:02Z</dcterms:created>
  <dcterms:modified xsi:type="dcterms:W3CDTF">2017-08-15T06:19:54Z</dcterms:modified>
</cp:coreProperties>
</file>